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838840616" r:id="rId2"/>
    <p:sldId id="838840621" r:id="rId3"/>
    <p:sldId id="838840625" r:id="rId4"/>
    <p:sldId id="838840626" r:id="rId5"/>
    <p:sldId id="838840627" r:id="rId6"/>
    <p:sldId id="838840628" r:id="rId7"/>
    <p:sldId id="838840629" r:id="rId8"/>
    <p:sldId id="838840630" r:id="rId9"/>
    <p:sldId id="838840631" r:id="rId10"/>
    <p:sldId id="838840633" r:id="rId11"/>
    <p:sldId id="838840632" r:id="rId12"/>
    <p:sldId id="838840622" r:id="rId13"/>
    <p:sldId id="838840636" r:id="rId14"/>
    <p:sldId id="838840634" r:id="rId15"/>
    <p:sldId id="838840635" r:id="rId16"/>
    <p:sldId id="838840637" r:id="rId17"/>
    <p:sldId id="838840620" r:id="rId18"/>
    <p:sldId id="838840641" r:id="rId19"/>
    <p:sldId id="838840638" r:id="rId20"/>
    <p:sldId id="838840639" r:id="rId21"/>
    <p:sldId id="838840618" r:id="rId22"/>
    <p:sldId id="838840640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her Sloterwijk" initials="ES" lastIdx="1" clrIdx="0">
    <p:extLst>
      <p:ext uri="{19B8F6BF-5375-455C-9EA6-DF929625EA0E}">
        <p15:presenceInfo xmlns:p15="http://schemas.microsoft.com/office/powerpoint/2012/main" userId="S-1-5-21-720793425-3660759942-2930153251-39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40" autoAdjust="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9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D796A-3F77-4DE6-B0E4-63A3D4CD898A}" type="datetimeFigureOut">
              <a:rPr lang="nl-NL" smtClean="0"/>
              <a:t>4-1-2024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A8259-CB09-4E45-8478-6ADDE9A42B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98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25E2F-4D49-44F4-89AE-DFD7DFB94971}" type="datetimeFigureOut">
              <a:rPr lang="nl-NL" smtClean="0"/>
              <a:t>4-1-2024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60D56-090B-43F5-B346-16B243A17E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8948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lgem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968342" y="3311780"/>
            <a:ext cx="3078599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968342" y="4104883"/>
            <a:ext cx="3078599" cy="3517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Dit is een </a:t>
            </a:r>
            <a:r>
              <a:rPr lang="nl-NL" dirty="0" err="1"/>
              <a:t>subheading</a:t>
            </a:r>
            <a:r>
              <a:rPr lang="nl-NL" dirty="0"/>
              <a:t> of omschrijving van de presentatie 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10474579" y="5544623"/>
            <a:ext cx="1059824" cy="3454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</a:defRPr>
            </a:lvl1pPr>
          </a:lstStyle>
          <a:p>
            <a:pPr lvl="0"/>
            <a:r>
              <a:rPr lang="nl-NL" dirty="0"/>
              <a:t>5.06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80B9C-6975-471C-B01C-464C4DEEB0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694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483100"/>
            <a:ext cx="3276600" cy="26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dit is een </a:t>
            </a:r>
            <a:r>
              <a:rPr lang="nl-NL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subheading</a:t>
            </a:r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nl-NL" dirty="0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81000" y="3689997"/>
            <a:ext cx="3276600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Dit is een</a:t>
            </a:r>
            <a:br>
              <a:rPr lang="nl-NL" dirty="0"/>
            </a:br>
            <a:r>
              <a:rPr lang="nl-NL" dirty="0"/>
              <a:t>tussenblad.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11477713" y="6492875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106489-62B3-42AF-971E-BF7ED15299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6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2405185"/>
            <a:ext cx="8100000" cy="5896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consectetuer adipiscing elit. Maecenas porttitor congue massa. </a:t>
            </a:r>
            <a:endParaRPr lang="nl-NL" dirty="0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1080000" y="1612082"/>
            <a:ext cx="8100000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Een dijk van</a:t>
            </a:r>
            <a:br>
              <a:rPr lang="nl-NL" dirty="0"/>
            </a:br>
            <a:r>
              <a:rPr lang="nl-NL" dirty="0"/>
              <a:t>een </a:t>
            </a:r>
            <a:r>
              <a:rPr lang="nl-NL" dirty="0" err="1"/>
              <a:t>heading</a:t>
            </a:r>
            <a:r>
              <a:rPr lang="nl-NL" dirty="0"/>
              <a:t>.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3"/>
          </p:nvPr>
        </p:nvSpPr>
        <p:spPr>
          <a:xfrm>
            <a:off x="11477713" y="6496050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994878"/>
            <a:ext cx="8100000" cy="2097216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 marL="1257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7145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1717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6289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30861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543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657600" indent="0">
              <a:buClr>
                <a:srgbClr val="C00000"/>
              </a:buClr>
              <a:buFont typeface="Arial" panose="020B0604020202020204" pitchFamily="34" charset="0"/>
              <a:buNone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1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endParaRPr lang="nl-NL" dirty="0"/>
          </a:p>
          <a:p>
            <a:pPr lvl="8"/>
            <a:endParaRPr lang="nl-NL" dirty="0"/>
          </a:p>
          <a:p>
            <a:pPr lvl="8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EE3527E-AE69-42BB-97E9-EA26FA6770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42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2405185"/>
            <a:ext cx="8100000" cy="5896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consectetuer adipiscing elit. Maecenas porttitor congue massa. </a:t>
            </a:r>
            <a:endParaRPr lang="nl-NL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1080000" y="1612082"/>
            <a:ext cx="8100000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Een dijk van</a:t>
            </a:r>
            <a:br>
              <a:rPr lang="nl-NL" dirty="0"/>
            </a:br>
            <a:r>
              <a:rPr lang="nl-NL" dirty="0"/>
              <a:t>een </a:t>
            </a:r>
            <a:r>
              <a:rPr lang="nl-NL" dirty="0" err="1"/>
              <a:t>heading</a:t>
            </a:r>
            <a:r>
              <a:rPr lang="nl-NL" dirty="0"/>
              <a:t>.</a:t>
            </a:r>
          </a:p>
        </p:txBody>
      </p:sp>
      <p:sp>
        <p:nvSpPr>
          <p:cNvPr id="12" name="Tijdelijke aanduiding voor dianummer 1"/>
          <p:cNvSpPr>
            <a:spLocks noGrp="1"/>
          </p:cNvSpPr>
          <p:nvPr>
            <p:ph type="sldNum" sz="quarter" idx="13"/>
          </p:nvPr>
        </p:nvSpPr>
        <p:spPr>
          <a:xfrm>
            <a:off x="11477713" y="6492875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994878"/>
            <a:ext cx="8100000" cy="2097216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 marL="1257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7145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1717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6289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30861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543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657600" indent="0">
              <a:buClr>
                <a:srgbClr val="C00000"/>
              </a:buClr>
              <a:buFont typeface="Arial" panose="020B0604020202020204" pitchFamily="34" charset="0"/>
              <a:buNone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1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endParaRPr lang="nl-NL" dirty="0"/>
          </a:p>
          <a:p>
            <a:pPr lvl="8"/>
            <a:endParaRPr lang="nl-NL" dirty="0"/>
          </a:p>
          <a:p>
            <a:pPr lvl="8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4847DDD-AB44-4796-9706-679ED61942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52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2405185"/>
            <a:ext cx="8100000" cy="5896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amet, consectetuer adipiscing elit. Maecenas porttitor congue massa. </a:t>
            </a:r>
            <a:endParaRPr lang="nl-NL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1080000" y="1612082"/>
            <a:ext cx="8100000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Een dijk van</a:t>
            </a:r>
            <a:br>
              <a:rPr lang="nl-NL" dirty="0"/>
            </a:br>
            <a:r>
              <a:rPr lang="nl-NL" dirty="0"/>
              <a:t>een </a:t>
            </a:r>
            <a:r>
              <a:rPr lang="nl-NL" dirty="0" err="1"/>
              <a:t>heading</a:t>
            </a:r>
            <a:r>
              <a:rPr lang="nl-NL" dirty="0"/>
              <a:t>.</a:t>
            </a:r>
          </a:p>
        </p:txBody>
      </p:sp>
      <p:sp>
        <p:nvSpPr>
          <p:cNvPr id="12" name="Tijdelijke aanduiding voor dianummer 1"/>
          <p:cNvSpPr>
            <a:spLocks noGrp="1"/>
          </p:cNvSpPr>
          <p:nvPr>
            <p:ph type="sldNum" sz="quarter" idx="13"/>
          </p:nvPr>
        </p:nvSpPr>
        <p:spPr>
          <a:xfrm>
            <a:off x="11477713" y="6492875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994878"/>
            <a:ext cx="8100000" cy="2097216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 marL="1257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7145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1717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6289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30861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543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657600" indent="0">
              <a:buClr>
                <a:srgbClr val="C00000"/>
              </a:buClr>
              <a:buFont typeface="Arial" panose="020B0604020202020204" pitchFamily="34" charset="0"/>
              <a:buNone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1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endParaRPr lang="nl-NL" dirty="0"/>
          </a:p>
          <a:p>
            <a:pPr lvl="8"/>
            <a:endParaRPr lang="nl-NL" dirty="0"/>
          </a:p>
          <a:p>
            <a:pPr lvl="8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71A9FFF-1658-406F-AD94-F28B2CCC28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38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11649073" y="6492875"/>
            <a:ext cx="551915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438149" y="1100259"/>
            <a:ext cx="11210925" cy="50243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86150" indent="-28575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943350" indent="-285750" algn="l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1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1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1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endParaRPr lang="nl-NL" dirty="0"/>
          </a:p>
          <a:p>
            <a:pPr lvl="1"/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38148" y="307156"/>
            <a:ext cx="11210925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Een dijk van</a:t>
            </a:r>
            <a:br>
              <a:rPr lang="nl-NL" dirty="0"/>
            </a:br>
            <a:r>
              <a:rPr lang="nl-NL" dirty="0"/>
              <a:t>een </a:t>
            </a:r>
            <a:r>
              <a:rPr lang="nl-NL" dirty="0" err="1"/>
              <a:t>heading</a:t>
            </a:r>
            <a:r>
              <a:rPr lang="nl-NL" dirty="0"/>
              <a:t>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D9AD7D6-4A8A-4B4E-A5D5-786D8EB639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9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11649073" y="6492875"/>
            <a:ext cx="551915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38148" y="307156"/>
            <a:ext cx="11210925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Een dijk van</a:t>
            </a:r>
            <a:br>
              <a:rPr lang="nl-NL" dirty="0"/>
            </a:br>
            <a:r>
              <a:rPr lang="nl-NL" dirty="0"/>
              <a:t>een </a:t>
            </a:r>
            <a:r>
              <a:rPr lang="nl-NL" dirty="0" err="1"/>
              <a:t>heading</a:t>
            </a:r>
            <a:r>
              <a:rPr lang="nl-NL" dirty="0"/>
              <a:t>.</a:t>
            </a:r>
          </a:p>
        </p:txBody>
      </p:sp>
      <p:sp>
        <p:nvSpPr>
          <p:cNvPr id="7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438149" y="1100259"/>
            <a:ext cx="11210925" cy="50243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86150" indent="-28575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943350" indent="-285750" algn="l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1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1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1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endParaRPr lang="nl-NL" dirty="0"/>
          </a:p>
          <a:p>
            <a:pPr lvl="1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9E6580-1CD8-4883-AC2B-CCCEBDF706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09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11640085" y="6492875"/>
            <a:ext cx="551915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38148" y="307156"/>
            <a:ext cx="11210925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Een dijk van</a:t>
            </a:r>
            <a:br>
              <a:rPr lang="nl-NL" dirty="0"/>
            </a:br>
            <a:r>
              <a:rPr lang="nl-NL" dirty="0"/>
              <a:t>een </a:t>
            </a:r>
            <a:r>
              <a:rPr lang="nl-NL" dirty="0" err="1"/>
              <a:t>heading</a:t>
            </a:r>
            <a:r>
              <a:rPr lang="nl-NL" dirty="0"/>
              <a:t>.</a:t>
            </a:r>
          </a:p>
        </p:txBody>
      </p:sp>
      <p:sp>
        <p:nvSpPr>
          <p:cNvPr id="7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438149" y="1100259"/>
            <a:ext cx="11210925" cy="50243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>
              <a:buClr>
                <a:srgbClr val="C00000"/>
              </a:buClr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86150" indent="-28575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943350" indent="-285750" algn="l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1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1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1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endParaRPr lang="nl-NL" dirty="0"/>
          </a:p>
          <a:p>
            <a:pPr lvl="1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8692481-45A0-4055-84B3-5CEF17B443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800100"/>
            <a:ext cx="100584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Een dijk van een </a:t>
            </a:r>
            <a:r>
              <a:rPr lang="nl-NL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heading</a:t>
            </a:r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nl-NL" dirty="0"/>
          </a:p>
        </p:txBody>
      </p:sp>
      <p:sp>
        <p:nvSpPr>
          <p:cNvPr id="12" name="Tijdelijke aanduiding voor grafiek 4"/>
          <p:cNvSpPr>
            <a:spLocks noGrp="1"/>
          </p:cNvSpPr>
          <p:nvPr>
            <p:ph type="chart" sz="quarter" idx="11"/>
          </p:nvPr>
        </p:nvSpPr>
        <p:spPr>
          <a:xfrm>
            <a:off x="1080000" y="1244600"/>
            <a:ext cx="10058400" cy="37728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3"/>
          </p:nvPr>
        </p:nvSpPr>
        <p:spPr>
          <a:xfrm>
            <a:off x="11477713" y="6492875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5114235"/>
            <a:ext cx="10058400" cy="1081466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 marL="1257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7145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1717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6289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30861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543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657600" indent="0">
              <a:buClr>
                <a:srgbClr val="C00000"/>
              </a:buClr>
              <a:buFont typeface="Arial" panose="020B0604020202020204" pitchFamily="34" charset="0"/>
              <a:buNone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endParaRPr lang="nl-NL" dirty="0"/>
          </a:p>
          <a:p>
            <a:pPr lvl="8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91247D2-157B-4F53-8372-031DC38743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39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800100"/>
            <a:ext cx="100584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Een dijk van een </a:t>
            </a:r>
            <a:r>
              <a:rPr lang="nl-NL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heading</a:t>
            </a:r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nl-NL" dirty="0"/>
          </a:p>
        </p:txBody>
      </p:sp>
      <p:sp>
        <p:nvSpPr>
          <p:cNvPr id="15" name="Tijdelijke aanduiding voor grafiek 4"/>
          <p:cNvSpPr>
            <a:spLocks noGrp="1"/>
          </p:cNvSpPr>
          <p:nvPr>
            <p:ph type="chart" sz="quarter" idx="11"/>
          </p:nvPr>
        </p:nvSpPr>
        <p:spPr>
          <a:xfrm>
            <a:off x="1080000" y="1244600"/>
            <a:ext cx="10058400" cy="37728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3"/>
          </p:nvPr>
        </p:nvSpPr>
        <p:spPr>
          <a:xfrm>
            <a:off x="11477713" y="6492875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5114235"/>
            <a:ext cx="10058400" cy="1081466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 marL="1257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7145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1717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6289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30861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543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657600" indent="0">
              <a:buClr>
                <a:srgbClr val="C00000"/>
              </a:buClr>
              <a:buFont typeface="Arial" panose="020B0604020202020204" pitchFamily="34" charset="0"/>
              <a:buNone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endParaRPr lang="nl-NL" dirty="0"/>
          </a:p>
          <a:p>
            <a:pPr lvl="8"/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F1F19E4-2573-49C7-8656-CC234CA58C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38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800100"/>
            <a:ext cx="100584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Een dijk van een </a:t>
            </a:r>
            <a:r>
              <a:rPr lang="nl-NL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heading</a:t>
            </a:r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nl-NL" dirty="0"/>
          </a:p>
        </p:txBody>
      </p:sp>
      <p:sp>
        <p:nvSpPr>
          <p:cNvPr id="9" name="Tijdelijke aanduiding voor grafiek 4"/>
          <p:cNvSpPr>
            <a:spLocks noGrp="1"/>
          </p:cNvSpPr>
          <p:nvPr>
            <p:ph type="chart" sz="quarter" idx="11"/>
          </p:nvPr>
        </p:nvSpPr>
        <p:spPr>
          <a:xfrm>
            <a:off x="1080000" y="1244600"/>
            <a:ext cx="10058400" cy="37728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3"/>
          </p:nvPr>
        </p:nvSpPr>
        <p:spPr>
          <a:xfrm>
            <a:off x="11477713" y="6492875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5114235"/>
            <a:ext cx="10058400" cy="1081466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 marL="1257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7145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1717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6289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30861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543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657600" indent="0">
              <a:buClr>
                <a:srgbClr val="C00000"/>
              </a:buClr>
              <a:buFont typeface="Arial" panose="020B0604020202020204" pitchFamily="34" charset="0"/>
              <a:buNone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endParaRPr lang="nl-NL" dirty="0"/>
          </a:p>
          <a:p>
            <a:pPr lvl="8"/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C2DA79C-6BC3-4755-ACCD-5DE5F780D6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2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Brood&amp;Speciliteit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968342" y="3311780"/>
            <a:ext cx="3078599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968342" y="4104883"/>
            <a:ext cx="3078599" cy="3517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Dit is een </a:t>
            </a:r>
            <a:r>
              <a:rPr lang="nl-NL" dirty="0" err="1"/>
              <a:t>subheading</a:t>
            </a:r>
            <a:r>
              <a:rPr lang="nl-NL" dirty="0"/>
              <a:t> of omschrijving van de presentatie 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10474579" y="5544623"/>
            <a:ext cx="1059824" cy="3454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</a:defRPr>
            </a:lvl1pPr>
          </a:lstStyle>
          <a:p>
            <a:pPr lvl="0"/>
            <a:r>
              <a:rPr lang="nl-NL" dirty="0"/>
              <a:t>5.06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80B9C-6975-471C-B01C-464C4DEEB0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638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800100"/>
            <a:ext cx="100584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Een dijk van een </a:t>
            </a:r>
            <a:r>
              <a:rPr lang="nl-NL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heading</a:t>
            </a:r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1080000" y="1244600"/>
            <a:ext cx="10058400" cy="37719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4"/>
          </p:nvPr>
        </p:nvSpPr>
        <p:spPr>
          <a:xfrm>
            <a:off x="11477713" y="6492875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5114235"/>
            <a:ext cx="10058400" cy="1081466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 marL="1257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7145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1717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6289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30861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543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657600" indent="0">
              <a:buClr>
                <a:srgbClr val="C00000"/>
              </a:buClr>
              <a:buFont typeface="Arial" panose="020B0604020202020204" pitchFamily="34" charset="0"/>
              <a:buNone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endParaRPr lang="nl-NL" dirty="0"/>
          </a:p>
          <a:p>
            <a:pPr lvl="8"/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BA28A97-C2D5-4534-885D-B6EDFDAE26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03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800100"/>
            <a:ext cx="100584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Een dijk van een </a:t>
            </a:r>
            <a:r>
              <a:rPr lang="nl-NL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heading</a:t>
            </a:r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nl-NL" dirty="0"/>
          </a:p>
        </p:txBody>
      </p:sp>
      <p:sp>
        <p:nvSpPr>
          <p:cNvPr id="9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1080000" y="1244600"/>
            <a:ext cx="10058400" cy="37719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4"/>
          </p:nvPr>
        </p:nvSpPr>
        <p:spPr>
          <a:xfrm>
            <a:off x="11477713" y="6492875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5114235"/>
            <a:ext cx="10058400" cy="1081466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 marL="1257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7145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1717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6289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30861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543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657600" indent="0">
              <a:buClr>
                <a:srgbClr val="C00000"/>
              </a:buClr>
              <a:buFont typeface="Arial" panose="020B0604020202020204" pitchFamily="34" charset="0"/>
              <a:buNone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endParaRPr lang="nl-NL" dirty="0"/>
          </a:p>
          <a:p>
            <a:pPr lvl="8"/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CC1B2A-F5A0-4008-8F93-4B2A5F513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57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800100"/>
            <a:ext cx="100584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Een dijk van een </a:t>
            </a:r>
            <a:r>
              <a:rPr lang="nl-NL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heading</a:t>
            </a:r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nl-NL" dirty="0"/>
          </a:p>
        </p:txBody>
      </p:sp>
      <p:sp>
        <p:nvSpPr>
          <p:cNvPr id="12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1080000" y="1244600"/>
            <a:ext cx="10058400" cy="37719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4"/>
          </p:nvPr>
        </p:nvSpPr>
        <p:spPr>
          <a:xfrm>
            <a:off x="11477713" y="6492875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5114235"/>
            <a:ext cx="10058400" cy="1081466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 marL="1257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7145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1717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6289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30861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5433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657600" indent="0">
              <a:buClr>
                <a:srgbClr val="C00000"/>
              </a:buClr>
              <a:buFont typeface="Arial" panose="020B0604020202020204" pitchFamily="34" charset="0"/>
              <a:buNone/>
              <a:defRPr sz="2000"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</a:t>
            </a:r>
            <a:r>
              <a:rPr lang="nl-NL" dirty="0"/>
              <a:t> massa.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posuere</a:t>
            </a:r>
            <a:r>
              <a:rPr lang="nl-NL" dirty="0"/>
              <a:t>, magna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endParaRPr lang="nl-NL" dirty="0"/>
          </a:p>
          <a:p>
            <a:pPr lvl="8"/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96B8324-47F9-43F3-9B28-A77C25DD6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24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CFCF180-748B-7349-956E-4FD5905245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0C869A3-7827-2B4E-9016-7E703BEFAA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897" y="5989562"/>
            <a:ext cx="1876927" cy="5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Patisser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968342" y="3311780"/>
            <a:ext cx="3078599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968342" y="4104883"/>
            <a:ext cx="3078599" cy="3517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Dit is een </a:t>
            </a:r>
            <a:r>
              <a:rPr lang="nl-NL" dirty="0" err="1"/>
              <a:t>subheading</a:t>
            </a:r>
            <a:r>
              <a:rPr lang="nl-NL" dirty="0"/>
              <a:t> of omschrijving van de presentatie 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10474579" y="5544623"/>
            <a:ext cx="1059824" cy="3454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</a:defRPr>
            </a:lvl1pPr>
          </a:lstStyle>
          <a:p>
            <a:pPr lvl="0"/>
            <a:r>
              <a:rPr lang="nl-NL" dirty="0"/>
              <a:t>5.06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80B9C-6975-471C-B01C-464C4DEEB0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520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Convenien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968342" y="3311780"/>
            <a:ext cx="3078599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968342" y="4104883"/>
            <a:ext cx="3078599" cy="3517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Dit is een </a:t>
            </a:r>
            <a:r>
              <a:rPr lang="nl-NL" dirty="0" err="1"/>
              <a:t>subheading</a:t>
            </a:r>
            <a:r>
              <a:rPr lang="nl-NL" dirty="0"/>
              <a:t> of omschrijving van de presentatie 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10474579" y="5544623"/>
            <a:ext cx="1059824" cy="3454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</a:defRPr>
            </a:lvl1pPr>
          </a:lstStyle>
          <a:p>
            <a:pPr lvl="0"/>
            <a:r>
              <a:rPr lang="nl-NL" dirty="0"/>
              <a:t>5.06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80B9C-6975-471C-B01C-464C4DEEB0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27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3968364" y="1974312"/>
            <a:ext cx="3800861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rgbClr val="404040"/>
                </a:solidFill>
              </a:defRPr>
            </a:lvl1pPr>
          </a:lstStyle>
          <a:p>
            <a:r>
              <a:rPr lang="nl-NL" dirty="0"/>
              <a:t>Dit is een</a:t>
            </a:r>
            <a:br>
              <a:rPr lang="nl-NL" dirty="0"/>
            </a:br>
            <a:r>
              <a:rPr lang="nl-NL" dirty="0"/>
              <a:t>inleiding.</a:t>
            </a:r>
          </a:p>
        </p:txBody>
      </p:sp>
      <p:sp>
        <p:nvSpPr>
          <p:cNvPr id="6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3968364" y="2855098"/>
            <a:ext cx="3800861" cy="210297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Wingdings" panose="05000000000000000000" pitchFamily="2" charset="2"/>
              <a:buChar char="§"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 marL="1143000" indent="-228600"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>
              <a:defRPr sz="120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20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>
              <a:defRPr sz="120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>
              <a:defRPr sz="1200">
                <a:solidFill>
                  <a:srgbClr val="C00000"/>
                </a:solidFill>
              </a:defRPr>
            </a:lvl7pPr>
            <a:lvl8pPr marL="3200400" indent="0">
              <a:buNone/>
              <a:defRPr sz="1200">
                <a:solidFill>
                  <a:srgbClr val="C00000"/>
                </a:solidFill>
              </a:defRPr>
            </a:lvl8pPr>
          </a:lstStyle>
          <a:p>
            <a:pPr lvl="0"/>
            <a:r>
              <a:rPr lang="nl-NL" dirty="0"/>
              <a:t>Lorem ipsum dolor sit amet, consectetuer adipiscing elit. Maecenas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0"/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viverra</a:t>
            </a:r>
            <a:r>
              <a:rPr lang="nl-NL" dirty="0"/>
              <a:t> </a:t>
            </a:r>
            <a:r>
              <a:rPr lang="nl-NL" dirty="0" err="1"/>
              <a:t>imperdiet</a:t>
            </a:r>
            <a:r>
              <a:rPr lang="nl-NL" dirty="0"/>
              <a:t> </a:t>
            </a:r>
            <a:r>
              <a:rPr lang="nl-NL" dirty="0" err="1"/>
              <a:t>enim</a:t>
            </a:r>
            <a:r>
              <a:rPr lang="nl-NL" dirty="0"/>
              <a:t>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est.</a:t>
            </a:r>
            <a:r>
              <a:rPr lang="nl-NL" dirty="0"/>
              <a:t> </a:t>
            </a:r>
            <a:r>
              <a:rPr lang="nl-NL" dirty="0" err="1"/>
              <a:t>Vivamus</a:t>
            </a:r>
            <a:r>
              <a:rPr lang="nl-NL" dirty="0"/>
              <a:t> a </a:t>
            </a:r>
            <a:r>
              <a:rPr lang="nl-NL" dirty="0" err="1"/>
              <a:t>tellus</a:t>
            </a:r>
            <a:r>
              <a:rPr lang="nl-NL" dirty="0"/>
              <a:t>.</a:t>
            </a:r>
          </a:p>
          <a:p>
            <a:pPr lvl="0"/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habitant</a:t>
            </a:r>
            <a:r>
              <a:rPr lang="nl-NL" dirty="0"/>
              <a:t>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tristique</a:t>
            </a:r>
            <a:r>
              <a:rPr lang="nl-NL" dirty="0"/>
              <a:t> </a:t>
            </a:r>
            <a:r>
              <a:rPr lang="nl-NL" dirty="0" err="1"/>
              <a:t>senectus</a:t>
            </a:r>
            <a:r>
              <a:rPr lang="nl-NL" dirty="0"/>
              <a:t> et </a:t>
            </a:r>
            <a:r>
              <a:rPr lang="nl-NL" dirty="0" err="1"/>
              <a:t>netus</a:t>
            </a:r>
            <a:r>
              <a:rPr lang="nl-NL" dirty="0"/>
              <a:t> et </a:t>
            </a:r>
            <a:r>
              <a:rPr lang="nl-NL" dirty="0" err="1"/>
              <a:t>malesuada</a:t>
            </a:r>
            <a:r>
              <a:rPr lang="nl-NL" dirty="0"/>
              <a:t> </a:t>
            </a:r>
            <a:r>
              <a:rPr lang="nl-NL" dirty="0" err="1"/>
              <a:t>fames</a:t>
            </a:r>
            <a:r>
              <a:rPr lang="nl-NL" dirty="0"/>
              <a:t> </a:t>
            </a:r>
            <a:r>
              <a:rPr lang="nl-NL" dirty="0" err="1"/>
              <a:t>ac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3"/>
          </p:nvPr>
        </p:nvSpPr>
        <p:spPr>
          <a:xfrm>
            <a:off x="11477713" y="6492875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F7B91B-2EAD-4AE2-80A2-1387E4E2D6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73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3968364" y="1974312"/>
            <a:ext cx="3800861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rgbClr val="404040"/>
                </a:solidFill>
              </a:defRPr>
            </a:lvl1pPr>
          </a:lstStyle>
          <a:p>
            <a:r>
              <a:rPr lang="nl-NL" dirty="0"/>
              <a:t>Dit is een</a:t>
            </a:r>
            <a:br>
              <a:rPr lang="nl-NL" dirty="0"/>
            </a:br>
            <a:r>
              <a:rPr lang="nl-NL" dirty="0"/>
              <a:t>inleiding.</a:t>
            </a:r>
          </a:p>
        </p:txBody>
      </p:sp>
      <p:sp>
        <p:nvSpPr>
          <p:cNvPr id="8" name="Tijdelijke aanduiding voor dianummer 1"/>
          <p:cNvSpPr>
            <a:spLocks noGrp="1"/>
          </p:cNvSpPr>
          <p:nvPr>
            <p:ph type="sldNum" sz="quarter" idx="13"/>
          </p:nvPr>
        </p:nvSpPr>
        <p:spPr>
          <a:xfrm>
            <a:off x="11477713" y="6492875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3968364" y="2855098"/>
            <a:ext cx="3800861" cy="210297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Wingdings" panose="05000000000000000000" pitchFamily="2" charset="2"/>
              <a:buChar char="§"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 marL="1143000" indent="-228600"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>
              <a:defRPr sz="120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20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>
              <a:defRPr sz="120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>
              <a:defRPr sz="1200">
                <a:solidFill>
                  <a:srgbClr val="C00000"/>
                </a:solidFill>
              </a:defRPr>
            </a:lvl7pPr>
            <a:lvl8pPr marL="3200400" indent="0">
              <a:buNone/>
              <a:defRPr sz="1200">
                <a:solidFill>
                  <a:srgbClr val="C00000"/>
                </a:solidFill>
              </a:defRPr>
            </a:lvl8pPr>
          </a:lstStyle>
          <a:p>
            <a:pPr lvl="0"/>
            <a:r>
              <a:rPr lang="nl-NL" dirty="0"/>
              <a:t>Lorem ipsum dolor sit amet, consectetuer adipiscing elit. Maecenas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0"/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viverra</a:t>
            </a:r>
            <a:r>
              <a:rPr lang="nl-NL" dirty="0"/>
              <a:t> </a:t>
            </a:r>
            <a:r>
              <a:rPr lang="nl-NL" dirty="0" err="1"/>
              <a:t>imperdiet</a:t>
            </a:r>
            <a:r>
              <a:rPr lang="nl-NL" dirty="0"/>
              <a:t> </a:t>
            </a:r>
            <a:r>
              <a:rPr lang="nl-NL" dirty="0" err="1"/>
              <a:t>enim</a:t>
            </a:r>
            <a:r>
              <a:rPr lang="nl-NL" dirty="0"/>
              <a:t>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est.</a:t>
            </a:r>
            <a:r>
              <a:rPr lang="nl-NL" dirty="0"/>
              <a:t> </a:t>
            </a:r>
            <a:r>
              <a:rPr lang="nl-NL" dirty="0" err="1"/>
              <a:t>Vivamus</a:t>
            </a:r>
            <a:r>
              <a:rPr lang="nl-NL" dirty="0"/>
              <a:t> a </a:t>
            </a:r>
            <a:r>
              <a:rPr lang="nl-NL" dirty="0" err="1"/>
              <a:t>tellus</a:t>
            </a:r>
            <a:r>
              <a:rPr lang="nl-NL" dirty="0"/>
              <a:t>.</a:t>
            </a:r>
          </a:p>
          <a:p>
            <a:pPr lvl="0"/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habitant</a:t>
            </a:r>
            <a:r>
              <a:rPr lang="nl-NL" dirty="0"/>
              <a:t>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tristique</a:t>
            </a:r>
            <a:r>
              <a:rPr lang="nl-NL" dirty="0"/>
              <a:t> </a:t>
            </a:r>
            <a:r>
              <a:rPr lang="nl-NL" dirty="0" err="1"/>
              <a:t>senectus</a:t>
            </a:r>
            <a:r>
              <a:rPr lang="nl-NL" dirty="0"/>
              <a:t> et </a:t>
            </a:r>
            <a:r>
              <a:rPr lang="nl-NL" dirty="0" err="1"/>
              <a:t>netus</a:t>
            </a:r>
            <a:r>
              <a:rPr lang="nl-NL" dirty="0"/>
              <a:t> et </a:t>
            </a:r>
            <a:r>
              <a:rPr lang="nl-NL" dirty="0" err="1"/>
              <a:t>malesuada</a:t>
            </a:r>
            <a:r>
              <a:rPr lang="nl-NL" dirty="0"/>
              <a:t> </a:t>
            </a:r>
            <a:r>
              <a:rPr lang="nl-NL" dirty="0" err="1"/>
              <a:t>fames</a:t>
            </a:r>
            <a:r>
              <a:rPr lang="nl-NL" dirty="0"/>
              <a:t> </a:t>
            </a:r>
            <a:r>
              <a:rPr lang="nl-NL" dirty="0" err="1"/>
              <a:t>ac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F782CBB-1F25-4EA1-B334-B151B02098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9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968364" y="1974312"/>
            <a:ext cx="3800861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rgbClr val="404040"/>
                </a:solidFill>
              </a:defRPr>
            </a:lvl1pPr>
          </a:lstStyle>
          <a:p>
            <a:r>
              <a:rPr lang="nl-NL" dirty="0"/>
              <a:t>Dit is een</a:t>
            </a:r>
            <a:br>
              <a:rPr lang="nl-NL" dirty="0"/>
            </a:br>
            <a:r>
              <a:rPr lang="nl-NL" dirty="0"/>
              <a:t>inleiding.</a:t>
            </a:r>
          </a:p>
        </p:txBody>
      </p:sp>
      <p:sp>
        <p:nvSpPr>
          <p:cNvPr id="11" name="Tijdelijke aanduiding voor dianummer 1"/>
          <p:cNvSpPr>
            <a:spLocks noGrp="1"/>
          </p:cNvSpPr>
          <p:nvPr>
            <p:ph type="sldNum" sz="quarter" idx="13"/>
          </p:nvPr>
        </p:nvSpPr>
        <p:spPr>
          <a:xfrm>
            <a:off x="11477713" y="6492875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3968364" y="2855098"/>
            <a:ext cx="3800861" cy="210297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C00000"/>
              </a:buClr>
              <a:buFont typeface="Wingdings" panose="05000000000000000000" pitchFamily="2" charset="2"/>
              <a:buChar char="§"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28650" indent="-171450">
              <a:buClr>
                <a:srgbClr val="C00000"/>
              </a:buClr>
              <a:buFont typeface="Wingdings" panose="05000000000000000000" pitchFamily="2" charset="2"/>
              <a:buChar char="Ø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</a:defRPr>
            </a:lvl2pPr>
            <a:lvl3pPr marL="1143000" indent="-228600"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>
              <a:defRPr sz="120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20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>
              <a:defRPr sz="120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>
              <a:defRPr sz="1200">
                <a:solidFill>
                  <a:srgbClr val="C00000"/>
                </a:solidFill>
              </a:defRPr>
            </a:lvl7pPr>
            <a:lvl8pPr marL="3200400" indent="0">
              <a:buNone/>
              <a:defRPr sz="1200">
                <a:solidFill>
                  <a:srgbClr val="C00000"/>
                </a:solidFill>
              </a:defRPr>
            </a:lvl8pPr>
          </a:lstStyle>
          <a:p>
            <a:pPr lvl="0"/>
            <a:r>
              <a:rPr lang="nl-NL" dirty="0"/>
              <a:t>Lorem ipsum dolor sit amet, consectetuer adipiscing elit. Maecenas </a:t>
            </a:r>
            <a:r>
              <a:rPr lang="nl-NL" dirty="0" err="1"/>
              <a:t>porttitor</a:t>
            </a:r>
            <a:r>
              <a:rPr lang="nl-NL" dirty="0"/>
              <a:t> </a:t>
            </a:r>
            <a:r>
              <a:rPr lang="nl-NL" dirty="0" err="1"/>
              <a:t>conguepulvinar</a:t>
            </a:r>
            <a:r>
              <a:rPr lang="nl-NL" dirty="0"/>
              <a:t> </a:t>
            </a:r>
            <a:r>
              <a:rPr lang="nl-NL" dirty="0" err="1"/>
              <a:t>ultricies</a:t>
            </a:r>
            <a:r>
              <a:rPr lang="nl-NL" dirty="0"/>
              <a:t>,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lectus</a:t>
            </a:r>
            <a:r>
              <a:rPr lang="nl-NL" dirty="0"/>
              <a:t> </a:t>
            </a:r>
            <a:r>
              <a:rPr lang="nl-NL" dirty="0" err="1"/>
              <a:t>malesuada</a:t>
            </a:r>
            <a:r>
              <a:rPr lang="nl-NL" dirty="0"/>
              <a:t> libero,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commodo magna eros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urna</a:t>
            </a:r>
            <a:r>
              <a:rPr lang="nl-NL" dirty="0"/>
              <a:t>.</a:t>
            </a:r>
          </a:p>
          <a:p>
            <a:pPr lvl="0"/>
            <a:r>
              <a:rPr lang="nl-NL" dirty="0" err="1"/>
              <a:t>Nunc</a:t>
            </a:r>
            <a:r>
              <a:rPr lang="nl-NL" dirty="0"/>
              <a:t> </a:t>
            </a:r>
            <a:r>
              <a:rPr lang="nl-NL" dirty="0" err="1"/>
              <a:t>viverra</a:t>
            </a:r>
            <a:r>
              <a:rPr lang="nl-NL" dirty="0"/>
              <a:t> </a:t>
            </a:r>
            <a:r>
              <a:rPr lang="nl-NL" dirty="0" err="1"/>
              <a:t>imperdiet</a:t>
            </a:r>
            <a:r>
              <a:rPr lang="nl-NL" dirty="0"/>
              <a:t> </a:t>
            </a:r>
            <a:r>
              <a:rPr lang="nl-NL" dirty="0" err="1"/>
              <a:t>enim</a:t>
            </a:r>
            <a:r>
              <a:rPr lang="nl-NL" dirty="0"/>
              <a:t>. </a:t>
            </a:r>
            <a:r>
              <a:rPr lang="nl-NL" dirty="0" err="1"/>
              <a:t>Fusce</a:t>
            </a:r>
            <a:r>
              <a:rPr lang="nl-NL" dirty="0"/>
              <a:t> </a:t>
            </a:r>
            <a:r>
              <a:rPr lang="nl-NL" dirty="0" err="1"/>
              <a:t>est.</a:t>
            </a:r>
            <a:r>
              <a:rPr lang="nl-NL" dirty="0"/>
              <a:t> </a:t>
            </a:r>
            <a:r>
              <a:rPr lang="nl-NL" dirty="0" err="1"/>
              <a:t>Vivamus</a:t>
            </a:r>
            <a:r>
              <a:rPr lang="nl-NL" dirty="0"/>
              <a:t> a </a:t>
            </a:r>
            <a:r>
              <a:rPr lang="nl-NL" dirty="0" err="1"/>
              <a:t>tellus</a:t>
            </a:r>
            <a:r>
              <a:rPr lang="nl-NL" dirty="0"/>
              <a:t>.</a:t>
            </a:r>
          </a:p>
          <a:p>
            <a:pPr lvl="0"/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habitant</a:t>
            </a:r>
            <a:r>
              <a:rPr lang="nl-NL" dirty="0"/>
              <a:t>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tristique</a:t>
            </a:r>
            <a:r>
              <a:rPr lang="nl-NL" dirty="0"/>
              <a:t> </a:t>
            </a:r>
            <a:r>
              <a:rPr lang="nl-NL" dirty="0" err="1"/>
              <a:t>senectus</a:t>
            </a:r>
            <a:r>
              <a:rPr lang="nl-NL" dirty="0"/>
              <a:t> et </a:t>
            </a:r>
            <a:r>
              <a:rPr lang="nl-NL" dirty="0" err="1"/>
              <a:t>netus</a:t>
            </a:r>
            <a:r>
              <a:rPr lang="nl-NL" dirty="0"/>
              <a:t> et </a:t>
            </a:r>
            <a:r>
              <a:rPr lang="nl-NL" dirty="0" err="1"/>
              <a:t>malesuada</a:t>
            </a:r>
            <a:r>
              <a:rPr lang="nl-NL" dirty="0"/>
              <a:t> </a:t>
            </a:r>
            <a:r>
              <a:rPr lang="nl-NL" dirty="0" err="1"/>
              <a:t>fames</a:t>
            </a:r>
            <a:r>
              <a:rPr lang="nl-NL" dirty="0"/>
              <a:t> </a:t>
            </a:r>
            <a:r>
              <a:rPr lang="nl-NL" dirty="0" err="1"/>
              <a:t>ac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0634B30-6001-4F50-9343-3E1D16824D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75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483100"/>
            <a:ext cx="3276600" cy="26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dit is een </a:t>
            </a:r>
            <a:r>
              <a:rPr lang="nl-NL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subheading</a:t>
            </a:r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nl-NL" dirty="0"/>
          </a:p>
        </p:txBody>
      </p:sp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381000" y="3689997"/>
            <a:ext cx="3276600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Dit is een</a:t>
            </a:r>
            <a:br>
              <a:rPr lang="nl-NL" dirty="0"/>
            </a:br>
            <a:r>
              <a:rPr lang="nl-NL" dirty="0"/>
              <a:t>tussenblad.</a:t>
            </a:r>
          </a:p>
        </p:txBody>
      </p:sp>
      <p:sp>
        <p:nvSpPr>
          <p:cNvPr id="5" name="Tijdelijke aanduiding voor dianummer 1"/>
          <p:cNvSpPr txBox="1">
            <a:spLocks/>
          </p:cNvSpPr>
          <p:nvPr userDrawn="1"/>
        </p:nvSpPr>
        <p:spPr>
          <a:xfrm>
            <a:off x="11477713" y="6492875"/>
            <a:ext cx="714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EA2365-94B6-40FD-AE78-82EE875E9AA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363AAA-2A84-4B2D-ABCE-B2683FBF2F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49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483100"/>
            <a:ext cx="3276600" cy="26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dit is een </a:t>
            </a:r>
            <a:r>
              <a:rPr lang="nl-NL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subheading</a:t>
            </a:r>
            <a:r>
              <a:rPr lang="nl-NL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nl-NL" dirty="0"/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381000" y="3689997"/>
            <a:ext cx="3276600" cy="793103"/>
          </a:xfrm>
          <a:prstGeom prst="rect">
            <a:avLst/>
          </a:prstGeom>
        </p:spPr>
        <p:txBody>
          <a:bodyPr anchor="b"/>
          <a:lstStyle>
            <a:lvl1pPr algn="l">
              <a:defRPr sz="2600" b="1" cap="all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dirty="0"/>
              <a:t>Dit is een</a:t>
            </a:r>
            <a:br>
              <a:rPr lang="nl-NL" dirty="0"/>
            </a:br>
            <a:r>
              <a:rPr lang="nl-NL" dirty="0"/>
              <a:t>tussenblad.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11477713" y="6492875"/>
            <a:ext cx="714287" cy="365125"/>
          </a:xfrm>
        </p:spPr>
        <p:txBody>
          <a:bodyPr/>
          <a:lstStyle/>
          <a:p>
            <a:fld id="{4DEA2365-94B6-40FD-AE78-82EE875E9AAA}" type="slidenum">
              <a:rPr lang="nl-NL" smtClean="0"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94F4E3F-3C8D-4840-A566-14674143A8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8764" y="6400736"/>
            <a:ext cx="142894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60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11640085" y="6492875"/>
            <a:ext cx="5519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80B9C-6975-471C-B01C-464C4DEEB0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279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7" r:id="rId2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50BE1FF-BA4E-782A-F9C5-7ED07B0A4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"/>
            <a:ext cx="121539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87567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104C1CE-8EFF-4EBF-F318-A6C590D9C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2" y="4607469"/>
            <a:ext cx="3204997" cy="225053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920744" y="386384"/>
            <a:ext cx="1031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WAAROM NIEUWE ZOMERKOORKLEDING ?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A2872B0-A305-9686-A50C-90DAD068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44" y="1234432"/>
            <a:ext cx="10827142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Huidige </a:t>
            </a:r>
            <a:r>
              <a:rPr lang="nl-NL" altLang="nl-NL" sz="3200" b="1" u="sng" dirty="0">
                <a:ea typeface="Calibri" panose="020F0502020204030204" pitchFamily="34" charset="0"/>
              </a:rPr>
              <a:t>regenboog </a:t>
            </a:r>
            <a:r>
              <a:rPr kumimoji="0" lang="nl-NL" altLang="nl-NL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koorkleding (hebben we nu 5 jaar) </a:t>
            </a:r>
            <a:endParaRPr kumimoji="0" lang="nl-NL" altLang="nl-NL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Uitstraling = strak, uniform, felle kleuren.          Iedereen  heeft dezelfde kleding met als enige afwijking de kleur van de bovenkant.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altLang="nl-NL" sz="3200" b="1" dirty="0"/>
              <a:t>In de zomer erg heet. </a:t>
            </a:r>
            <a:endParaRPr kumimoji="0" lang="nl-NL" altLang="nl-NL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 </a:t>
            </a:r>
            <a:endParaRPr kumimoji="0" lang="nl-NL" altLang="nl-NL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Uitgangspunten nieuwe koorkleding</a:t>
            </a:r>
            <a:r>
              <a:rPr kumimoji="0" lang="nl-NL" altLang="nl-N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: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altLang="nl-NL" sz="3200" b="1" dirty="0">
                <a:ea typeface="Calibri" panose="020F0502020204030204" pitchFamily="34" charset="0"/>
              </a:rPr>
              <a:t>Het  moet opvallen dat we andere kleding dragen.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altLang="nl-NL" sz="3200" b="1" dirty="0">
                <a:ea typeface="Calibri" panose="020F0502020204030204" pitchFamily="34" charset="0"/>
              </a:rPr>
              <a:t>We hebben gekozen voor r</a:t>
            </a:r>
            <a:r>
              <a:rPr kumimoji="0" lang="nl-NL" altLang="nl-N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ustige pastelkleuren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altLang="nl-NL" sz="3200" b="1" dirty="0">
                <a:ea typeface="Calibri" panose="020F0502020204030204" pitchFamily="34" charset="0"/>
              </a:rPr>
              <a:t>I</a:t>
            </a:r>
            <a:r>
              <a:rPr kumimoji="0" lang="nl-NL" altLang="nl-N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edereen in een andere soort kleding (waar je jezelf lekker in voelt, meer vrijheid).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3200" dirty="0"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744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920744" y="755933"/>
            <a:ext cx="1031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ONZE NIEUWE ZOMERKOORKLEDING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3D45A7-E03F-7AC2-7843-95F8E34D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567" y="5197151"/>
            <a:ext cx="2181837" cy="153207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2979BB2-7131-4522-83FC-D70EB13690D0}"/>
              </a:ext>
            </a:extLst>
          </p:cNvPr>
          <p:cNvSpPr txBox="1"/>
          <p:nvPr/>
        </p:nvSpPr>
        <p:spPr>
          <a:xfrm>
            <a:off x="1110342" y="2250531"/>
            <a:ext cx="10121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TROMGEROFFEL ……. </a:t>
            </a:r>
          </a:p>
        </p:txBody>
      </p:sp>
    </p:spTree>
    <p:extLst>
      <p:ext uri="{BB962C8B-B14F-4D97-AF65-F5344CB8AC3E}">
        <p14:creationId xmlns:p14="http://schemas.microsoft.com/office/powerpoint/2010/main" val="2768535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0694D76-B4DE-AFF9-C78C-82048919E06F}"/>
              </a:ext>
            </a:extLst>
          </p:cNvPr>
          <p:cNvSpPr txBox="1"/>
          <p:nvPr/>
        </p:nvSpPr>
        <p:spPr>
          <a:xfrm>
            <a:off x="1095555" y="595223"/>
            <a:ext cx="7746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KLEDING VOOR ONS OPTREDEN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1095555" y="1431985"/>
            <a:ext cx="850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We gaan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3D45A7-E03F-7AC2-7843-95F8E34D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567" y="5197151"/>
            <a:ext cx="2181837" cy="15320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E1B8612-04E3-89CF-8D82-4486E88F3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8579" y="-45957"/>
            <a:ext cx="12490580" cy="694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12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750084" y="718458"/>
            <a:ext cx="11221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BASIS : NATUURTINTEN IN RUSTIGE PASTELKLEUREN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3D45A7-E03F-7AC2-7843-95F8E34D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567" y="5197151"/>
            <a:ext cx="2181837" cy="153207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A2872B0-A305-9686-A50C-90DAD068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597" y="3296481"/>
            <a:ext cx="1082714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3200" dirty="0"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B432A06-A189-A902-F38E-AB54E315D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85" y="1815627"/>
            <a:ext cx="11590994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Off </a:t>
            </a:r>
            <a:r>
              <a:rPr kumimoji="0" lang="nl-NL" altLang="nl-NL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white</a:t>
            </a: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(net niet wit)  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Zalmroze 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Zacht grijs / zilvergrijs / warm grijs dus niet hard grijs en muisgrijs 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Licht grijs/groen 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Licht beige (geen kaki )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Zandkleur (geen camel)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nl-NL" altLang="nl-NL" sz="3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F311F69-11BF-6E01-9789-B4D63D0C8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224" y="4737629"/>
            <a:ext cx="4209920" cy="19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F519480-BB43-42D7-AD96-8054C5A8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2" y="4599848"/>
            <a:ext cx="3204997" cy="225053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575159" y="160330"/>
            <a:ext cx="1031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KLEDING VOOR DE HEREN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981F31-F466-EB8B-D4B5-D2985F561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9" y="1125265"/>
            <a:ext cx="11535623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Bijna alles mag behalve korte broek en korte mouwen 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Lange broek 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Overhemd met lange mouwen evt. oprollen tot </a:t>
            </a:r>
            <a:r>
              <a:rPr kumimoji="0" lang="nl-NL" altLang="nl-NL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elleboog</a:t>
            </a: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Truitje met lange mouwen 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Spencer/giletje over </a:t>
            </a:r>
            <a:r>
              <a:rPr kumimoji="0" lang="nl-NL" altLang="nl-NL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blous</a:t>
            </a: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/overhemd  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Colbert 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Schoenen : natuurtinten in rustige pastelkleuren : wit, grijs, beige, zandkleur, zalmroze 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Sneaker of schoen (geen sandalen) </a:t>
            </a:r>
            <a:endParaRPr lang="nl-NL" altLang="nl-NL" sz="3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ED840A7-EDC8-B8BC-20EB-15A0578B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612" y="5187819"/>
            <a:ext cx="3514388" cy="166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0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1C9877C-0165-D362-9E08-91653EDC1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2" y="4607469"/>
            <a:ext cx="3204997" cy="225053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461550" y="102714"/>
            <a:ext cx="1031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KLEDING VOOR DE DAMES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2F5E05B-2E04-B5A5-1571-C3043255F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50" y="810600"/>
            <a:ext cx="10739158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altLang="nl-NL" sz="3200" dirty="0">
                <a:ea typeface="Calibri" panose="020F0502020204030204" pitchFamily="34" charset="0"/>
              </a:rPr>
              <a:t>Bijna a</a:t>
            </a: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lles mag behalve korte broek, korte mouwen, minirok </a:t>
            </a:r>
            <a:endParaRPr kumimoji="0" lang="nl-NL" altLang="nl-NL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Lange broek, enkellengte broek, flair broek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Rokken (geen minirok) </a:t>
            </a:r>
            <a:endParaRPr kumimoji="0" lang="nl-NL" altLang="nl-NL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Jurken (mouwen minimaal </a:t>
            </a:r>
            <a:r>
              <a:rPr kumimoji="0" lang="nl-NL" altLang="nl-NL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elleboog</a:t>
            </a: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</a:t>
            </a:r>
            <a:endParaRPr kumimoji="0" lang="nl-NL" altLang="nl-NL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Blousjes</a:t>
            </a: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(minimaal </a:t>
            </a:r>
            <a:r>
              <a:rPr kumimoji="0" lang="nl-NL" altLang="nl-NL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elleboog</a:t>
            </a: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 </a:t>
            </a:r>
            <a:endParaRPr kumimoji="0" lang="nl-NL" altLang="nl-NL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Truitjes </a:t>
            </a:r>
            <a:endParaRPr kumimoji="0" lang="nl-NL" altLang="nl-NL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Colbert </a:t>
            </a:r>
            <a:endParaRPr kumimoji="0" lang="nl-NL" altLang="nl-NL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Schoenen : natuurtinten in rustige pastelkleuren: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wit, grijs, beige, zandkleur, zalmroze </a:t>
            </a:r>
            <a:endParaRPr kumimoji="0" lang="nl-NL" altLang="nl-NL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Sneaker of elegante schoen (geen sandalen en slippers),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l-NL" altLang="nl-NL" sz="3200" dirty="0">
                <a:ea typeface="Times New Roman" panose="02020603050405020304" pitchFamily="18" charset="0"/>
              </a:rPr>
              <a:t>     </a:t>
            </a: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zomerlaarsje, pumps</a:t>
            </a:r>
            <a:endParaRPr kumimoji="0" lang="nl-NL" altLang="nl-NL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 </a:t>
            </a:r>
            <a:endParaRPr kumimoji="0" lang="nl-NL" altLang="nl-NL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6D8016-33AA-7F9E-270A-4395D8FEC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965" y="5829525"/>
            <a:ext cx="2174034" cy="102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68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920744" y="308063"/>
            <a:ext cx="1031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WE HEBBEN JULLIE HULP NODIG !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2979BB2-7131-4522-83FC-D70EB13690D0}"/>
              </a:ext>
            </a:extLst>
          </p:cNvPr>
          <p:cNvSpPr txBox="1"/>
          <p:nvPr/>
        </p:nvSpPr>
        <p:spPr>
          <a:xfrm>
            <a:off x="920744" y="1324012"/>
            <a:ext cx="1012124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l-NL" altLang="nl-NL" sz="3200" dirty="0">
                <a:ea typeface="Times New Roman" panose="02020603050405020304" pitchFamily="18" charset="0"/>
              </a:rPr>
              <a:t>Graag met je buurman/buurvrouw</a:t>
            </a: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afstemmen wie welke kleuren aan doet.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Niet teveel dezelfde kleuren naast elkaar.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nl-NL" altLang="nl-NL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3200" dirty="0">
                <a:ea typeface="Times New Roman" panose="02020603050405020304" pitchFamily="18" charset="0"/>
              </a:rPr>
              <a:t>Extra </a:t>
            </a:r>
            <a:r>
              <a:rPr lang="nl-NL" altLang="nl-NL" sz="3200" dirty="0" err="1">
                <a:ea typeface="Times New Roman" panose="02020603050405020304" pitchFamily="18" charset="0"/>
              </a:rPr>
              <a:t>appèl</a:t>
            </a:r>
            <a:r>
              <a:rPr lang="nl-NL" altLang="nl-NL" sz="3200" dirty="0">
                <a:ea typeface="Times New Roman" panose="02020603050405020304" pitchFamily="18" charset="0"/>
              </a:rPr>
              <a:t> voor de mannen: durf voor </a:t>
            </a: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kleur te kiezen dus niet allemaal een off </a:t>
            </a:r>
            <a:r>
              <a:rPr kumimoji="0" lang="nl-NL" altLang="nl-NL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white</a:t>
            </a: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blouse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nl-NL" altLang="nl-NL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Stof met motief is toegestaan, maar wel in dezelfde kleur (dus kant is ook toegestaan).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We gebruiken geen glitterstof/</a:t>
            </a:r>
            <a:r>
              <a:rPr kumimoji="0" lang="nl-NL" altLang="nl-NL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glitterpailletjes</a:t>
            </a:r>
            <a:r>
              <a:rPr kumimoji="0" lang="nl-NL" altLang="nl-NL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7D3DA2-0F0A-004B-8284-599384378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858" y="5320511"/>
            <a:ext cx="3096141" cy="146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12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B8EC845-02F2-2ACC-F9D9-F0312951A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4607469"/>
            <a:ext cx="3204997" cy="225053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0694D76-B4DE-AFF9-C78C-82048919E06F}"/>
              </a:ext>
            </a:extLst>
          </p:cNvPr>
          <p:cNvSpPr txBox="1"/>
          <p:nvPr/>
        </p:nvSpPr>
        <p:spPr>
          <a:xfrm>
            <a:off x="1095554" y="595223"/>
            <a:ext cx="10698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IEDEREEN KRIJGT KLEURMONSTERS MEE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2FED25-19AE-FCD7-A13F-3FD2C8268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29" y="1687053"/>
            <a:ext cx="9964541" cy="47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95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B8EC845-02F2-2ACC-F9D9-F0312951A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4607469"/>
            <a:ext cx="3204997" cy="225053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0694D76-B4DE-AFF9-C78C-82048919E06F}"/>
              </a:ext>
            </a:extLst>
          </p:cNvPr>
          <p:cNvSpPr txBox="1"/>
          <p:nvPr/>
        </p:nvSpPr>
        <p:spPr>
          <a:xfrm>
            <a:off x="862102" y="264512"/>
            <a:ext cx="10698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KLEURCODE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B66AF5C-5360-7DE7-F0CF-8E512E55E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01" y="1057173"/>
            <a:ext cx="3492165" cy="297734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3BB1A3F-F85C-8A6D-6F48-DC5ABC081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524" y="1057173"/>
            <a:ext cx="2945402" cy="297734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B98DF7C-58DD-64A3-DF1A-E9B70176A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184" y="1057173"/>
            <a:ext cx="3241657" cy="297734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46A6974-1E0F-24AE-062F-19A4EC2D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11" y="4085369"/>
            <a:ext cx="3204997" cy="277263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8F6CE32-EB40-F2F5-EFED-FDA71C3E57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989" y="4119297"/>
            <a:ext cx="3134195" cy="269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47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920744" y="755933"/>
            <a:ext cx="10310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NA DE PAUZE HOUDEN WE ONZE ZOMER- KLEDING AAN 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3D45A7-E03F-7AC2-7843-95F8E34D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567" y="5197151"/>
            <a:ext cx="2181837" cy="153207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2979BB2-7131-4522-83FC-D70EB13690D0}"/>
              </a:ext>
            </a:extLst>
          </p:cNvPr>
          <p:cNvSpPr txBox="1"/>
          <p:nvPr/>
        </p:nvSpPr>
        <p:spPr>
          <a:xfrm>
            <a:off x="1110343" y="3006464"/>
            <a:ext cx="10121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3200" b="1" dirty="0"/>
              <a:t> ACCENTEN BIJ MAMA MIA </a:t>
            </a:r>
          </a:p>
          <a:p>
            <a:pPr marL="342900" indent="-342900">
              <a:buAutoNum type="arabicPeriod"/>
            </a:pPr>
            <a:r>
              <a:rPr lang="nl-NL" sz="3200" b="1" dirty="0"/>
              <a:t> ACCENTEN BIJ BOHEMIAN RAPSODY  </a:t>
            </a:r>
          </a:p>
        </p:txBody>
      </p:sp>
    </p:spTree>
    <p:extLst>
      <p:ext uri="{BB962C8B-B14F-4D97-AF65-F5344CB8AC3E}">
        <p14:creationId xmlns:p14="http://schemas.microsoft.com/office/powerpoint/2010/main" val="108325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0694D76-B4DE-AFF9-C78C-82048919E06F}"/>
              </a:ext>
            </a:extLst>
          </p:cNvPr>
          <p:cNvSpPr txBox="1"/>
          <p:nvPr/>
        </p:nvSpPr>
        <p:spPr>
          <a:xfrm>
            <a:off x="920744" y="2718169"/>
            <a:ext cx="1022933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VANAVOND GAAN WE ANTWOORD GEVEN OP DE BELANGRIJKSTE VRAAG :</a:t>
            </a:r>
          </a:p>
          <a:p>
            <a:endParaRPr lang="nl-NL" sz="3200" b="1" dirty="0"/>
          </a:p>
          <a:p>
            <a:endParaRPr lang="nl-NL" sz="2000" b="1" dirty="0"/>
          </a:p>
          <a:p>
            <a:r>
              <a:rPr lang="nl-NL" sz="2000" b="1" dirty="0"/>
              <a:t> </a:t>
            </a:r>
          </a:p>
          <a:p>
            <a:pPr algn="ctr"/>
            <a:r>
              <a:rPr lang="nl-NL" sz="3600" b="1" dirty="0"/>
              <a:t>WAT DOEN WE AAN ?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920744" y="755933"/>
            <a:ext cx="10310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ONS JUBILEUMOPTREDEN GEZIEN VANUIT DE KLEDINGCOMMISSIE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3D45A7-E03F-7AC2-7843-95F8E34D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567" y="5197151"/>
            <a:ext cx="2181837" cy="15320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FCAEDF1-8FB9-9220-F727-A431DB0057F2}"/>
              </a:ext>
            </a:extLst>
          </p:cNvPr>
          <p:cNvSpPr txBox="1"/>
          <p:nvPr/>
        </p:nvSpPr>
        <p:spPr>
          <a:xfrm>
            <a:off x="261257" y="6354147"/>
            <a:ext cx="5383763" cy="375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Schouwburg Venray, zaterdag 13 april 2024</a:t>
            </a:r>
          </a:p>
        </p:txBody>
      </p:sp>
    </p:spTree>
    <p:extLst>
      <p:ext uri="{BB962C8B-B14F-4D97-AF65-F5344CB8AC3E}">
        <p14:creationId xmlns:p14="http://schemas.microsoft.com/office/powerpoint/2010/main" val="38960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-60385"/>
            <a:ext cx="3204997" cy="225053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73618E4-4403-229B-4165-C16719FE4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2" y="4427281"/>
            <a:ext cx="3204997" cy="225053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6FA8D03-67EF-E881-818F-E69C241F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377" y="595223"/>
            <a:ext cx="4801270" cy="39724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0694D76-B4DE-AFF9-C78C-82048919E06F}"/>
              </a:ext>
            </a:extLst>
          </p:cNvPr>
          <p:cNvSpPr txBox="1"/>
          <p:nvPr/>
        </p:nvSpPr>
        <p:spPr>
          <a:xfrm>
            <a:off x="1095555" y="595223"/>
            <a:ext cx="7746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ACCENTEN BIJ MAMA MIA 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23CFC4E-9A82-9966-790A-0189B2FAA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555" y="2013117"/>
            <a:ext cx="10586372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3200" dirty="0">
                <a:ea typeface="Calibri" panose="020F0502020204030204" pitchFamily="34" charset="0"/>
              </a:rPr>
              <a:t>I</a:t>
            </a: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 de kleuren zilver of goud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3200" dirty="0">
                <a:ea typeface="Calibri" panose="020F0502020204030204" pitchFamily="34" charset="0"/>
              </a:rPr>
              <a:t>- </a:t>
            </a: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sjaaltje om het hoofd</a:t>
            </a:r>
            <a:endParaRPr lang="nl-NL" altLang="nl-NL" sz="3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3200" dirty="0">
                <a:ea typeface="Calibri" panose="020F0502020204030204" pitchFamily="34" charset="0"/>
              </a:rPr>
              <a:t>- </a:t>
            </a: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bloem in het haar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3200" dirty="0">
                <a:ea typeface="Calibri" panose="020F0502020204030204" pitchFamily="34" charset="0"/>
              </a:rPr>
              <a:t>- kralenketting 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Kledingcommissie schaft accessoires aa</a:t>
            </a:r>
            <a:r>
              <a:rPr lang="nl-NL" altLang="nl-NL" sz="3200" dirty="0">
                <a:ea typeface="Calibri" panose="020F0502020204030204" pitchFamily="34" charset="0"/>
              </a:rPr>
              <a:t>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 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3273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83A6F580-D00B-3CD5-47DA-83E70636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2" y="4379261"/>
            <a:ext cx="3204997" cy="225053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0694D76-B4DE-AFF9-C78C-82048919E06F}"/>
              </a:ext>
            </a:extLst>
          </p:cNvPr>
          <p:cNvSpPr txBox="1"/>
          <p:nvPr/>
        </p:nvSpPr>
        <p:spPr>
          <a:xfrm>
            <a:off x="1095555" y="595223"/>
            <a:ext cx="7746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ACCENTEN : BOHEMIAN RAPSODY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923CFC4E-9A82-9966-790A-0189B2FAA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555" y="1769498"/>
            <a:ext cx="105863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Doel: een aantal koorleden vormen een hart met zilveren hoedjes. De rest heeft een zwart hoedje.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Kledingcommissie schaft hoedjes aan. </a:t>
            </a: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E804C08-4A34-7285-9BC9-920AD3FF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555" y="3972808"/>
            <a:ext cx="2727838" cy="197072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7885246-0431-C9A8-DA4C-3E71661B8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361" y="3256476"/>
            <a:ext cx="3639058" cy="34009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B39720C-4EE7-740A-46A8-A74E249FC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057" y="3749681"/>
            <a:ext cx="2303201" cy="219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4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0694D76-B4DE-AFF9-C78C-82048919E06F}"/>
              </a:ext>
            </a:extLst>
          </p:cNvPr>
          <p:cNvSpPr txBox="1"/>
          <p:nvPr/>
        </p:nvSpPr>
        <p:spPr>
          <a:xfrm>
            <a:off x="1095555" y="595223"/>
            <a:ext cx="7746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KLEDING VOOR ONS OPTREDEN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1095555" y="1431985"/>
            <a:ext cx="850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We gaan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3D45A7-E03F-7AC2-7843-95F8E34D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567" y="5197151"/>
            <a:ext cx="2181837" cy="15320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E1B8612-04E3-89CF-8D82-4486E88F3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8579" y="-45957"/>
            <a:ext cx="12490580" cy="694991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3C2143-AA4D-26B4-100E-BB9B7A737B84}"/>
              </a:ext>
            </a:extLst>
          </p:cNvPr>
          <p:cNvSpPr txBox="1"/>
          <p:nvPr/>
        </p:nvSpPr>
        <p:spPr>
          <a:xfrm>
            <a:off x="0" y="108546"/>
            <a:ext cx="11719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</a:rPr>
              <a:t>LATEN WE ER SAMEN EEN SPETTEREND </a:t>
            </a:r>
          </a:p>
          <a:p>
            <a:pPr algn="ctr"/>
            <a:r>
              <a:rPr lang="nl-NL" sz="4000" dirty="0">
                <a:solidFill>
                  <a:schemeClr val="bg1"/>
                </a:solidFill>
              </a:rPr>
              <a:t>OPTREDEN VAN MAKEN </a:t>
            </a:r>
          </a:p>
        </p:txBody>
      </p:sp>
    </p:spTree>
    <p:extLst>
      <p:ext uri="{BB962C8B-B14F-4D97-AF65-F5344CB8AC3E}">
        <p14:creationId xmlns:p14="http://schemas.microsoft.com/office/powerpoint/2010/main" val="1193119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920744" y="755933"/>
            <a:ext cx="1031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ONS PROGRAMMA VOOR DE PAUZE 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3D45A7-E03F-7AC2-7843-95F8E34D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567" y="5197151"/>
            <a:ext cx="2181837" cy="153207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2900199-9092-1924-99FA-C6C45519A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706" y="1736980"/>
            <a:ext cx="6544588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63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FB26F97-F3F3-05E6-4236-C9D62E076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143" y="4607469"/>
            <a:ext cx="3204997" cy="225053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836769" y="239515"/>
            <a:ext cx="1031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WE STARTEN ALS VGT ZOALS ZE ONS KENNEN 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3BD4BB4-9944-17E1-6A02-6925926AF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69" y="1069281"/>
            <a:ext cx="11077825" cy="562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93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920744" y="755933"/>
            <a:ext cx="1031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ONS PROGRAMMA VOOR DE PAUZE 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3D45A7-E03F-7AC2-7843-95F8E34D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567" y="5197151"/>
            <a:ext cx="2181837" cy="153207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2979BB2-7131-4522-83FC-D70EB13690D0}"/>
              </a:ext>
            </a:extLst>
          </p:cNvPr>
          <p:cNvSpPr txBox="1"/>
          <p:nvPr/>
        </p:nvSpPr>
        <p:spPr>
          <a:xfrm>
            <a:off x="1110342" y="2250531"/>
            <a:ext cx="1054359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3200" b="1" dirty="0"/>
              <a:t>REGENBOOGKLEDING TOT AAN DE PAUZE </a:t>
            </a:r>
          </a:p>
          <a:p>
            <a:pPr marL="342900" indent="-342900">
              <a:buAutoNum type="arabicPeriod"/>
            </a:pPr>
            <a:r>
              <a:rPr lang="nl-NL" sz="3200" b="1" dirty="0"/>
              <a:t>MANNEN KLEDEN ZICH OM VOOR “WHEN I’M 64”</a:t>
            </a:r>
          </a:p>
          <a:p>
            <a:endParaRPr lang="nl-NL" sz="3200" b="1" dirty="0"/>
          </a:p>
          <a:p>
            <a:r>
              <a:rPr lang="nl-NL" sz="2800" b="1" dirty="0"/>
              <a:t>FLAVOUR SPEELT DIRECT VÓÓR DE MANNEN EN OOK DIRECT NÁ DE MANNEN = VOLDOENDE TIJD OM </a:t>
            </a:r>
            <a:r>
              <a:rPr lang="nl-NL" sz="2800" b="1" dirty="0" err="1"/>
              <a:t>OM</a:t>
            </a:r>
            <a:r>
              <a:rPr lang="nl-NL" sz="2800" b="1" dirty="0"/>
              <a:t> TE KLEDEN. </a:t>
            </a:r>
          </a:p>
        </p:txBody>
      </p:sp>
    </p:spTree>
    <p:extLst>
      <p:ext uri="{BB962C8B-B14F-4D97-AF65-F5344CB8AC3E}">
        <p14:creationId xmlns:p14="http://schemas.microsoft.com/office/powerpoint/2010/main" val="219066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2707D6A-EABD-3CDD-AB35-9090E7E12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705" y="4448814"/>
            <a:ext cx="3204997" cy="225053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416829" y="307649"/>
            <a:ext cx="1031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MANNEN: WHEN I’M 64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2979BB2-7131-4522-83FC-D70EB13690D0}"/>
              </a:ext>
            </a:extLst>
          </p:cNvPr>
          <p:cNvSpPr txBox="1"/>
          <p:nvPr/>
        </p:nvSpPr>
        <p:spPr>
          <a:xfrm>
            <a:off x="416829" y="1109834"/>
            <a:ext cx="115545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DOEL VAN DE KLEDING: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CHIQUE GALADINER VOOR KERST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nl-NL" altLang="nl-N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CHIQUE BLOUSE 			: </a:t>
            </a:r>
            <a:r>
              <a:rPr kumimoji="0" lang="nl-NL" altLang="nl-N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GEBROKEN WIT OF ZWART</a:t>
            </a:r>
            <a:endParaRPr lang="nl-NL" altLang="nl-NL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nl-NL" altLang="nl-N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DONKERE BROEK MET JASJE	: BLAUW/ZWART 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nl-NL" altLang="nl-N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VOORKEUR VOOR VLINDERDASJE OF STRIKJE </a:t>
            </a:r>
            <a:endParaRPr kumimoji="0" lang="nl-NL" altLang="nl-NL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4418D0B-0BE2-BDF2-33CC-778BEE008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234" y="4208668"/>
            <a:ext cx="8731443" cy="273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2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416828" y="461036"/>
            <a:ext cx="1031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MANNEN: WHEN I’M 64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2979BB2-7131-4522-83FC-D70EB13690D0}"/>
              </a:ext>
            </a:extLst>
          </p:cNvPr>
          <p:cNvSpPr txBox="1"/>
          <p:nvPr/>
        </p:nvSpPr>
        <p:spPr>
          <a:xfrm>
            <a:off x="416828" y="1516214"/>
            <a:ext cx="11554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3200" b="1" dirty="0">
                <a:ea typeface="Calibri" panose="020F0502020204030204" pitchFamily="34" charset="0"/>
              </a:rPr>
              <a:t>WIE HEEFT DIT LIGGEN 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4 wandelstokken</a:t>
            </a:r>
            <a:endParaRPr kumimoji="0" lang="nl-NL" altLang="nl-NL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4 hoge hoeden </a:t>
            </a:r>
            <a:endParaRPr kumimoji="0" lang="nl-NL" altLang="nl-NL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A1DFA12-EE74-D30E-47C1-86BC0F72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138" y="4444482"/>
            <a:ext cx="3204997" cy="225053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C3BACB-6CD4-E4F8-0125-C17A8F048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227" y="363318"/>
            <a:ext cx="3057952" cy="603016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BE66E71-A594-FB9B-EE17-4DB69CF3F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926" y="3578317"/>
            <a:ext cx="4183301" cy="316862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9023034-E20F-3714-D840-57E3D67C1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862" y="609206"/>
            <a:ext cx="1457528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87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920744" y="755933"/>
            <a:ext cx="1031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ONS PROGRAMMA NA DE PAUZE 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3D45A7-E03F-7AC2-7843-95F8E34D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567" y="5197151"/>
            <a:ext cx="2181837" cy="153207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500B4D6-AD4A-67B4-1FCB-4FEB016FF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998" y="1953676"/>
            <a:ext cx="6354062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93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A2AAF5E-2795-B9CC-7CC1-18AA7429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03" y="0"/>
            <a:ext cx="3204997" cy="22505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721249-CF07-5F56-58F1-7FE6336EE8DC}"/>
              </a:ext>
            </a:extLst>
          </p:cNvPr>
          <p:cNvSpPr txBox="1"/>
          <p:nvPr/>
        </p:nvSpPr>
        <p:spPr>
          <a:xfrm>
            <a:off x="920744" y="755933"/>
            <a:ext cx="1031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KLEDING NA DE PAUZE 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3D45A7-E03F-7AC2-7843-95F8E34D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567" y="5197151"/>
            <a:ext cx="2181837" cy="153207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2979BB2-7131-4522-83FC-D70EB13690D0}"/>
              </a:ext>
            </a:extLst>
          </p:cNvPr>
          <p:cNvSpPr txBox="1"/>
          <p:nvPr/>
        </p:nvSpPr>
        <p:spPr>
          <a:xfrm>
            <a:off x="1110342" y="2250531"/>
            <a:ext cx="10121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3200" b="1" dirty="0"/>
              <a:t>NIEUWE ZOMER KOORKLEDING</a:t>
            </a:r>
          </a:p>
          <a:p>
            <a:pPr marL="342900" indent="-342900">
              <a:buAutoNum type="arabicPeriod"/>
            </a:pPr>
            <a:r>
              <a:rPr lang="nl-NL" sz="3200" b="1" dirty="0"/>
              <a:t>ACCENTEN BIJ MAMA MIA </a:t>
            </a:r>
          </a:p>
          <a:p>
            <a:pPr marL="342900" indent="-342900">
              <a:buAutoNum type="arabicPeriod"/>
            </a:pPr>
            <a:r>
              <a:rPr lang="nl-NL" sz="3200" b="1" dirty="0"/>
              <a:t>ACCENTEN BIJ BOHEMIAN RAPSODY  </a:t>
            </a:r>
          </a:p>
        </p:txBody>
      </p:sp>
    </p:spTree>
    <p:extLst>
      <p:ext uri="{BB962C8B-B14F-4D97-AF65-F5344CB8AC3E}">
        <p14:creationId xmlns:p14="http://schemas.microsoft.com/office/powerpoint/2010/main" val="2128383813"/>
      </p:ext>
    </p:extLst>
  </p:cSld>
  <p:clrMapOvr>
    <a:masterClrMapping/>
  </p:clrMapOvr>
</p:sld>
</file>

<file path=ppt/theme/theme1.xml><?xml version="1.0" encoding="utf-8"?>
<a:theme xmlns:a="http://schemas.openxmlformats.org/drawingml/2006/main" name="Goedhart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edhart2.potx" id="{8EBB1246-813E-49B9-A925-18F9DA6BE77C}" vid="{15AE257F-29FA-4120-9332-CCFADF086896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Goedhart</Template>
  <TotalTime>5021</TotalTime>
  <Words>596</Words>
  <Application>Microsoft Office PowerPoint</Application>
  <PresentationFormat>Breedbeeld</PresentationFormat>
  <Paragraphs>111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Courier</vt:lpstr>
      <vt:lpstr>Courier New</vt:lpstr>
      <vt:lpstr>Wingdings</vt:lpstr>
      <vt:lpstr>Goedhart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Esther Sloterwijk</dc:creator>
  <cp:keywords>Goedhart</cp:keywords>
  <dc:description>Versie 3.0</dc:description>
  <cp:lastModifiedBy>Chantal de Rijk</cp:lastModifiedBy>
  <cp:revision>260</cp:revision>
  <dcterms:created xsi:type="dcterms:W3CDTF">2021-10-08T06:57:13Z</dcterms:created>
  <dcterms:modified xsi:type="dcterms:W3CDTF">2024-01-04T08:37:17Z</dcterms:modified>
  <cp:contentStatus/>
</cp:coreProperties>
</file>